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1039391" y="2281278"/>
            <a:ext cx="5648623" cy="607667"/>
          </a:xfrm>
        </p:spPr>
        <p:txBody>
          <a:bodyPr/>
          <a:lstStyle/>
          <a:p>
            <a:r>
              <a:rPr lang="es-ES" sz="3500" dirty="0" smtClean="0"/>
              <a:t>Curso </a:t>
            </a:r>
            <a:r>
              <a:rPr lang="es-ES" sz="3500" dirty="0" smtClean="0"/>
              <a:t>GUIA CANINO, DIRIGIDO A vigilantes DE SEGURIDAD.</a:t>
            </a:r>
            <a:endParaRPr lang="ca-ES" sz="3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Duración total </a:t>
            </a:r>
            <a:r>
              <a:rPr lang="es-ES" dirty="0" smtClean="0"/>
              <a:t>20 </a:t>
            </a:r>
            <a:r>
              <a:rPr lang="es-ES" dirty="0" smtClean="0"/>
              <a:t>h presenciales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838"/>
            <a:ext cx="2039876" cy="1516008"/>
          </a:xfrm>
          <a:prstGeom prst="rect">
            <a:avLst/>
          </a:prstGeom>
        </p:spPr>
      </p:pic>
      <p:sp>
        <p:nvSpPr>
          <p:cNvPr id="5" name="7 Elipse"/>
          <p:cNvSpPr/>
          <p:nvPr/>
        </p:nvSpPr>
        <p:spPr>
          <a:xfrm>
            <a:off x="5764762" y="1915848"/>
            <a:ext cx="2812426" cy="2078420"/>
          </a:xfrm>
          <a:prstGeom prst="ellipse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Reserva tu plaza </a:t>
            </a:r>
            <a:endParaRPr lang="ca-ES" sz="11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para </a:t>
            </a:r>
            <a:r>
              <a:rPr lang="es-ES" sz="1400" b="1" dirty="0" smtClean="0">
                <a:solidFill>
                  <a:srgbClr val="000000"/>
                </a:solidFill>
                <a:ea typeface="Calibri"/>
                <a:cs typeface="Times New Roman"/>
              </a:rPr>
              <a:t>nuestra </a:t>
            </a:r>
            <a:r>
              <a:rPr lang="es-ES" sz="14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próxima convocatoria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Junio/julio 2015</a:t>
            </a:r>
            <a:endParaRPr lang="ca-ES" sz="11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9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Formacio@grupbarnaporters.cat</a:t>
            </a:r>
            <a:endParaRPr lang="ca-ES" sz="1100" b="1" dirty="0">
              <a:effectLst/>
              <a:ea typeface="Calibri"/>
              <a:cs typeface="Times New Roman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222581"/>
            <a:ext cx="4644008" cy="2612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7004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</TotalTime>
  <Words>25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Ángulos</vt:lpstr>
      <vt:lpstr>Curso GUIA CANINO, DIRIGIDO A vigilantes DE SEGURIDAD.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aspirante vigilante de seguridad</dc:title>
  <dc:creator>laura</dc:creator>
  <cp:lastModifiedBy>albert</cp:lastModifiedBy>
  <cp:revision>9</cp:revision>
  <cp:lastPrinted>2015-03-12T11:34:29Z</cp:lastPrinted>
  <dcterms:created xsi:type="dcterms:W3CDTF">2015-03-12T11:12:45Z</dcterms:created>
  <dcterms:modified xsi:type="dcterms:W3CDTF">2015-06-15T11:53:33Z</dcterms:modified>
</cp:coreProperties>
</file>